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67" r:id="rId3"/>
    <p:sldId id="269" r:id="rId4"/>
    <p:sldId id="256" r:id="rId5"/>
    <p:sldId id="266" r:id="rId6"/>
    <p:sldId id="276" r:id="rId7"/>
    <p:sldId id="277" r:id="rId8"/>
    <p:sldId id="268" r:id="rId9"/>
    <p:sldId id="258" r:id="rId10"/>
    <p:sldId id="270" r:id="rId11"/>
    <p:sldId id="259" r:id="rId12"/>
    <p:sldId id="271" r:id="rId13"/>
    <p:sldId id="272" r:id="rId14"/>
    <p:sldId id="273" r:id="rId15"/>
    <p:sldId id="274" r:id="rId16"/>
    <p:sldId id="279" r:id="rId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2" d="100"/>
          <a:sy n="102" d="100"/>
        </p:scale>
        <p:origin x="-24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mp>
</file>

<file path=ppt/media/image11.tmp>
</file>

<file path=ppt/media/image12.tmp>
</file>

<file path=ppt/media/image13.png>
</file>

<file path=ppt/media/image14.png>
</file>

<file path=ppt/media/image15.jpg>
</file>

<file path=ppt/media/image16.jpg>
</file>

<file path=ppt/media/image17.jpg>
</file>

<file path=ppt/media/image2.png>
</file>

<file path=ppt/media/image3.jpg>
</file>

<file path=ppt/media/image4.tmp>
</file>

<file path=ppt/media/image5.jp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2013-3-14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66223" y="2772217"/>
            <a:ext cx="3877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itchFamily="34" charset="-122"/>
                <a:ea typeface="微软雅黑" pitchFamily="34" charset="-122"/>
              </a:rPr>
              <a:t>办事处</a:t>
            </a:r>
            <a:r>
              <a:rPr lang="zh-CN" altLang="en-US" sz="3200" b="1" dirty="0" smtClean="0">
                <a:latin typeface="微软雅黑" pitchFamily="34" charset="-122"/>
                <a:ea typeface="微软雅黑" pitchFamily="34" charset="-122"/>
              </a:rPr>
              <a:t>网站修改要求</a:t>
            </a:r>
            <a:endParaRPr lang="zh-CN" altLang="en-US" sz="3200" b="1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1081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店铺展示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5" t="13469" r="3972" b="12381"/>
          <a:stretch/>
        </p:blipFill>
        <p:spPr>
          <a:xfrm>
            <a:off x="466532" y="620688"/>
            <a:ext cx="8065908" cy="50296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矩形 4"/>
          <p:cNvSpPr/>
          <p:nvPr/>
        </p:nvSpPr>
        <p:spPr>
          <a:xfrm>
            <a:off x="6796117" y="991761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门店查询</a:t>
            </a:r>
          </a:p>
        </p:txBody>
      </p:sp>
      <p:sp>
        <p:nvSpPr>
          <p:cNvPr id="6" name="圆角矩形标注 5"/>
          <p:cNvSpPr/>
          <p:nvPr/>
        </p:nvSpPr>
        <p:spPr>
          <a:xfrm>
            <a:off x="6804248" y="404664"/>
            <a:ext cx="1296144" cy="360040"/>
          </a:xfrm>
          <a:prstGeom prst="wedgeRoundRectCallout">
            <a:avLst>
              <a:gd name="adj1" fmla="val -30466"/>
              <a:gd name="adj2" fmla="val 11951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/>
              <a:t>增加查找功能</a:t>
            </a:r>
            <a:endParaRPr lang="zh-CN" altLang="en-US" sz="1400" dirty="0"/>
          </a:p>
        </p:txBody>
      </p:sp>
      <p:sp>
        <p:nvSpPr>
          <p:cNvPr id="7" name="圆角矩形 6"/>
          <p:cNvSpPr/>
          <p:nvPr/>
        </p:nvSpPr>
        <p:spPr>
          <a:xfrm>
            <a:off x="611560" y="265294"/>
            <a:ext cx="1152128" cy="27874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修改后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283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店铺展示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0" t="13606" r="112" b="1632"/>
          <a:stretch/>
        </p:blipFill>
        <p:spPr>
          <a:xfrm>
            <a:off x="1043608" y="898375"/>
            <a:ext cx="6772402" cy="46828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圆角矩形 2"/>
          <p:cNvSpPr/>
          <p:nvPr/>
        </p:nvSpPr>
        <p:spPr>
          <a:xfrm>
            <a:off x="2411760" y="4581128"/>
            <a:ext cx="3706587" cy="72008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德化街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以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纯 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郑州友谊国际广场西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销售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范围：休闲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系列、商务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系列</a:t>
            </a:r>
            <a:endParaRPr lang="en-US" altLang="zh-CN" sz="12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地址：郑州市二七区百年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德化风情购物公园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</a:rPr>
              <a:t>D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区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楼</a:t>
            </a:r>
            <a:endParaRPr lang="en-US" altLang="zh-CN" sz="12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营业时间：周一至周日  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09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00—22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00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611560" y="476672"/>
            <a:ext cx="1152128" cy="27874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修改后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56289" y="5877272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点击店铺图片显示的内容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4044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70"/>
          <a:stretch/>
        </p:blipFill>
        <p:spPr>
          <a:xfrm>
            <a:off x="179512" y="1268760"/>
            <a:ext cx="6647359" cy="46233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611560" y="476672"/>
            <a:ext cx="1107996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门</a:t>
            </a:r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店查询</a:t>
            </a:r>
            <a:endParaRPr lang="zh-CN" altLang="en-US" b="1" dirty="0"/>
          </a:p>
        </p:txBody>
      </p:sp>
      <p:sp>
        <p:nvSpPr>
          <p:cNvPr id="4" name="圆角矩形标注 3"/>
          <p:cNvSpPr/>
          <p:nvPr/>
        </p:nvSpPr>
        <p:spPr>
          <a:xfrm>
            <a:off x="4644008" y="5661248"/>
            <a:ext cx="1440160" cy="504056"/>
          </a:xfrm>
          <a:prstGeom prst="wedgeRoundRectCallout">
            <a:avLst>
              <a:gd name="adj1" fmla="val -73652"/>
              <a:gd name="adj2" fmla="val -48230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参考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H&amp;M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05580" y="1844824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模式：</a:t>
            </a:r>
            <a:endParaRPr lang="en-US" altLang="zh-CN" dirty="0" smtClean="0"/>
          </a:p>
          <a:p>
            <a:r>
              <a:rPr lang="zh-CN" altLang="en-US" dirty="0" smtClean="0"/>
              <a:t>按邮编查找</a:t>
            </a:r>
            <a:endParaRPr lang="en-US" altLang="zh-CN" dirty="0" smtClean="0"/>
          </a:p>
          <a:p>
            <a:r>
              <a:rPr lang="zh-CN" altLang="en-US" dirty="0" smtClean="0"/>
              <a:t>按地区查找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763" y="3297076"/>
            <a:ext cx="4180733" cy="14295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圆角矩形标注 6"/>
          <p:cNvSpPr/>
          <p:nvPr/>
        </p:nvSpPr>
        <p:spPr>
          <a:xfrm>
            <a:off x="6946129" y="5085184"/>
            <a:ext cx="1874343" cy="828092"/>
          </a:xfrm>
          <a:prstGeom prst="wedgeRoundRectCallout">
            <a:avLst>
              <a:gd name="adj1" fmla="val -38800"/>
              <a:gd name="adj2" fmla="val -73736"/>
              <a:gd name="adj3" fmla="val 16667"/>
            </a:avLst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店铺资料：地址、营业时间、销售商品范围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376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60648"/>
            <a:ext cx="8477150" cy="6096177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899592" y="116632"/>
            <a:ext cx="1656184" cy="36004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6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门店查询界面</a:t>
            </a:r>
            <a:r>
              <a:rPr lang="zh-CN" altLang="en-US" sz="16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一</a:t>
            </a:r>
          </a:p>
        </p:txBody>
      </p:sp>
      <p:sp>
        <p:nvSpPr>
          <p:cNvPr id="6" name="TextBox 5">
            <a:hlinkClick r:id="rId3" action="ppaction://hlinksldjump"/>
          </p:cNvPr>
          <p:cNvSpPr txBox="1"/>
          <p:nvPr/>
        </p:nvSpPr>
        <p:spPr>
          <a:xfrm>
            <a:off x="7380312" y="980728"/>
            <a:ext cx="5629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››</a:t>
            </a:r>
            <a:r>
              <a:rPr lang="zh-CN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返回</a:t>
            </a: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7505550" y="1340768"/>
            <a:ext cx="1386930" cy="504056"/>
          </a:xfrm>
          <a:prstGeom prst="wedgeRoundRectCallout">
            <a:avLst>
              <a:gd name="adj1" fmla="val -24064"/>
              <a:gd name="adj2" fmla="val -77258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/>
              <a:t>返回到“店铺展示”页面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5699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260648"/>
            <a:ext cx="8515729" cy="612068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899592" y="116632"/>
            <a:ext cx="1656184" cy="36004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6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门店查询界面二</a:t>
            </a:r>
            <a:endParaRPr lang="zh-CN" altLang="en-US" sz="16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TextBox 3">
            <a:hlinkClick r:id="rId3" action="ppaction://hlinksldjump"/>
          </p:cNvPr>
          <p:cNvSpPr txBox="1"/>
          <p:nvPr/>
        </p:nvSpPr>
        <p:spPr>
          <a:xfrm>
            <a:off x="7668343" y="908720"/>
            <a:ext cx="5629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››</a:t>
            </a:r>
            <a:r>
              <a:rPr lang="zh-CN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返回</a:t>
            </a: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圆角矩形标注 4"/>
          <p:cNvSpPr/>
          <p:nvPr/>
        </p:nvSpPr>
        <p:spPr>
          <a:xfrm>
            <a:off x="7614077" y="1268760"/>
            <a:ext cx="1386930" cy="504056"/>
          </a:xfrm>
          <a:prstGeom prst="wedgeRoundRectCallout">
            <a:avLst>
              <a:gd name="adj1" fmla="val -22719"/>
              <a:gd name="adj2" fmla="val -64300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/>
              <a:t>返回到“店铺展示”页面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5124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32656"/>
            <a:ext cx="8388424" cy="602733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683568" y="116632"/>
            <a:ext cx="1656184" cy="36004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6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门店查询界面三</a:t>
            </a:r>
            <a:endParaRPr lang="zh-CN" altLang="en-US" sz="16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TextBox 3">
            <a:hlinkClick r:id="rId3" action="ppaction://hlinksldjump"/>
          </p:cNvPr>
          <p:cNvSpPr txBox="1"/>
          <p:nvPr/>
        </p:nvSpPr>
        <p:spPr>
          <a:xfrm>
            <a:off x="7361403" y="1052736"/>
            <a:ext cx="5629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››</a:t>
            </a:r>
            <a:r>
              <a:rPr lang="zh-CN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返回</a:t>
            </a: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圆角矩形标注 4"/>
          <p:cNvSpPr/>
          <p:nvPr/>
        </p:nvSpPr>
        <p:spPr>
          <a:xfrm>
            <a:off x="7380312" y="1412776"/>
            <a:ext cx="1386930" cy="504056"/>
          </a:xfrm>
          <a:prstGeom prst="wedgeRoundRectCallout">
            <a:avLst>
              <a:gd name="adj1" fmla="val -24064"/>
              <a:gd name="adj2" fmla="val -77258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/>
              <a:t>返回到“店铺展示”页面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5124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27541" y="2782669"/>
            <a:ext cx="35470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latin typeface="微软雅黑" pitchFamily="34" charset="-122"/>
                <a:ea typeface="微软雅黑" pitchFamily="34" charset="-122"/>
              </a:rPr>
              <a:t>Thank  you</a:t>
            </a:r>
            <a:r>
              <a:rPr lang="zh-CN" altLang="en-US" sz="4000" b="1" dirty="0" smtClean="0">
                <a:latin typeface="微软雅黑" pitchFamily="34" charset="-122"/>
                <a:ea typeface="微软雅黑" pitchFamily="34" charset="-122"/>
              </a:rPr>
              <a:t>！</a:t>
            </a:r>
            <a:endParaRPr lang="zh-CN" altLang="en-US" sz="4000" b="1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4212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80" y="606785"/>
            <a:ext cx="7957440" cy="564443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467544" y="182469"/>
            <a:ext cx="1296144" cy="43202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网站底部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864" y="3429000"/>
            <a:ext cx="8063509" cy="11297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圆角矩形标注 8"/>
          <p:cNvSpPr/>
          <p:nvPr/>
        </p:nvSpPr>
        <p:spPr>
          <a:xfrm>
            <a:off x="1547664" y="4839850"/>
            <a:ext cx="1045253" cy="504056"/>
          </a:xfrm>
          <a:prstGeom prst="wedgeRoundRectCallout">
            <a:avLst>
              <a:gd name="adj1" fmla="val 38586"/>
              <a:gd name="adj2" fmla="val -100061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参考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3620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548681"/>
            <a:ext cx="7200800" cy="55857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圆角矩形 8"/>
          <p:cNvSpPr/>
          <p:nvPr/>
        </p:nvSpPr>
        <p:spPr>
          <a:xfrm>
            <a:off x="395536" y="116632"/>
            <a:ext cx="1224136" cy="36004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修改后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59632" y="6237312"/>
            <a:ext cx="6480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四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个联系方式，形式参考</a:t>
            </a: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GAP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，如  电话：                      传真：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40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                                                    0371-67857555       0371-67107177</a:t>
            </a:r>
            <a:endParaRPr lang="zh-CN" altLang="en-US" sz="14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86" y="3469431"/>
            <a:ext cx="8063509" cy="11297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0446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区域资讯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" t="12517" r="2381" b="1159"/>
          <a:stretch/>
        </p:blipFill>
        <p:spPr>
          <a:xfrm>
            <a:off x="380324" y="404664"/>
            <a:ext cx="7683152" cy="54044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圆角矩形 4"/>
          <p:cNvSpPr/>
          <p:nvPr/>
        </p:nvSpPr>
        <p:spPr>
          <a:xfrm>
            <a:off x="611560" y="197932"/>
            <a:ext cx="1152128" cy="27874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修改前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40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9" t="2566" r="5102" b="5880"/>
          <a:stretch/>
        </p:blipFill>
        <p:spPr>
          <a:xfrm>
            <a:off x="683568" y="620688"/>
            <a:ext cx="7995118" cy="5818621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334" y="2060848"/>
            <a:ext cx="1190428" cy="792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圆角矩形标注 4"/>
          <p:cNvSpPr/>
          <p:nvPr/>
        </p:nvSpPr>
        <p:spPr>
          <a:xfrm>
            <a:off x="3671900" y="1124744"/>
            <a:ext cx="1296144" cy="432048"/>
          </a:xfrm>
          <a:prstGeom prst="wedgeRoundRectCallout">
            <a:avLst>
              <a:gd name="adj1" fmla="val -65465"/>
              <a:gd name="adj2" fmla="val -41162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区域资讯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742349" y="1706324"/>
            <a:ext cx="2698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u="sng" dirty="0" smtClean="0">
                <a:latin typeface="微软雅黑" pitchFamily="34" charset="-122"/>
                <a:ea typeface="微软雅黑" pitchFamily="34" charset="-122"/>
              </a:rPr>
              <a:t>山西长治以纯店于</a:t>
            </a:r>
            <a:r>
              <a:rPr lang="en-US" altLang="zh-CN" sz="1200" u="sng" dirty="0" smtClean="0">
                <a:latin typeface="微软雅黑" pitchFamily="34" charset="-122"/>
                <a:ea typeface="微软雅黑" pitchFamily="34" charset="-122"/>
              </a:rPr>
              <a:t>11</a:t>
            </a:r>
            <a:r>
              <a:rPr lang="zh-CN" altLang="en-US" sz="1200" u="sng" dirty="0" smtClean="0"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1200" u="sng" dirty="0" smtClean="0">
                <a:latin typeface="微软雅黑" pitchFamily="34" charset="-122"/>
                <a:ea typeface="微软雅黑" pitchFamily="34" charset="-122"/>
              </a:rPr>
              <a:t>18</a:t>
            </a:r>
            <a:r>
              <a:rPr lang="zh-CN" altLang="en-US" sz="1200" u="sng" dirty="0" smtClean="0">
                <a:latin typeface="微软雅黑" pitchFamily="34" charset="-122"/>
                <a:ea typeface="微软雅黑" pitchFamily="34" charset="-122"/>
              </a:rPr>
              <a:t>日盛大开业</a:t>
            </a:r>
            <a:endParaRPr lang="zh-CN" altLang="en-US" sz="1200" u="sng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814101" y="5013176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下一页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662154" y="233936"/>
            <a:ext cx="1152128" cy="27874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修改后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18" y="3857570"/>
            <a:ext cx="4895240" cy="1366113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2397608" y="4668684"/>
            <a:ext cx="751311" cy="4165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参考</a:t>
            </a:r>
            <a:endParaRPr lang="zh-CN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995936" y="2020778"/>
            <a:ext cx="4176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面积达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361m</a:t>
            </a:r>
            <a:r>
              <a:rPr lang="en-US" altLang="zh-CN" sz="1050" baseline="3000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的山西长治以纯店在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11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18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日上午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11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00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正式开业，恭祝山西长治店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开业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…</a:t>
            </a:r>
            <a:endParaRPr lang="zh-CN" altLang="en-US" sz="1000" dirty="0"/>
          </a:p>
        </p:txBody>
      </p:sp>
      <p:sp>
        <p:nvSpPr>
          <p:cNvPr id="19" name="TextBox 18"/>
          <p:cNvSpPr txBox="1"/>
          <p:nvPr/>
        </p:nvSpPr>
        <p:spPr>
          <a:xfrm>
            <a:off x="5580112" y="1734924"/>
            <a:ext cx="9284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2012-11-21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圆角矩形标注 19"/>
          <p:cNvSpPr/>
          <p:nvPr/>
        </p:nvSpPr>
        <p:spPr>
          <a:xfrm>
            <a:off x="5148064" y="1304764"/>
            <a:ext cx="2052228" cy="252028"/>
          </a:xfrm>
          <a:prstGeom prst="wedgeRoundRectCallout">
            <a:avLst>
              <a:gd name="adj1" fmla="val -38737"/>
              <a:gd name="adj2" fmla="val 107235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200" dirty="0" smtClean="0"/>
              <a:t>点击标题可以查看详细内容</a:t>
            </a:r>
            <a:endParaRPr lang="zh-CN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2773442" y="2996952"/>
            <a:ext cx="23391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u="sng" dirty="0" smtClean="0">
                <a:latin typeface="微软雅黑" pitchFamily="34" charset="-122"/>
                <a:ea typeface="微软雅黑" pitchFamily="34" charset="-122"/>
              </a:rPr>
              <a:t>郑州办事处招聘销售数据统计员</a:t>
            </a:r>
            <a:endParaRPr lang="zh-CN" altLang="en-US" sz="1200" u="sng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76056" y="3031068"/>
            <a:ext cx="9284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2012-11-15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773264" y="3284984"/>
            <a:ext cx="377539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 smtClean="0">
                <a:latin typeface="微软雅黑" pitchFamily="34" charset="-122"/>
                <a:ea typeface="微软雅黑" pitchFamily="34" charset="-122"/>
              </a:rPr>
              <a:t>以纯集团郑州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办事处</a:t>
            </a:r>
            <a:r>
              <a:rPr lang="zh-CN" altLang="en-US" sz="1050" dirty="0" smtClean="0">
                <a:latin typeface="微软雅黑" pitchFamily="34" charset="-122"/>
                <a:ea typeface="微软雅黑" pitchFamily="34" charset="-122"/>
              </a:rPr>
              <a:t>招聘销售数据统计员一名，职位描述：</a:t>
            </a:r>
            <a:r>
              <a:rPr lang="en-US" altLang="zh-CN" sz="1050" dirty="0" smtClean="0">
                <a:latin typeface="微软雅黑" pitchFamily="34" charset="-122"/>
                <a:ea typeface="微软雅黑" pitchFamily="34" charset="-122"/>
              </a:rPr>
              <a:t>…</a:t>
            </a:r>
            <a:endParaRPr lang="zh-CN" altLang="en-US" sz="105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359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71710"/>
            <a:ext cx="9144000" cy="675687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20272" y="71710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下一页</a:t>
            </a:r>
          </a:p>
        </p:txBody>
      </p:sp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7897457" y="5157192"/>
            <a:ext cx="5629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››</a:t>
            </a:r>
            <a:r>
              <a:rPr lang="zh-CN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返回</a:t>
            </a: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圆角矩形标注 3"/>
          <p:cNvSpPr/>
          <p:nvPr/>
        </p:nvSpPr>
        <p:spPr>
          <a:xfrm>
            <a:off x="7812360" y="5517232"/>
            <a:ext cx="1331640" cy="504056"/>
          </a:xfrm>
          <a:prstGeom prst="wedgeRoundRectCallout">
            <a:avLst>
              <a:gd name="adj1" fmla="val -15148"/>
              <a:gd name="adj2" fmla="val -73556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/>
              <a:t>返回到“区域资讯”页面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38769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59634"/>
            <a:ext cx="8212956" cy="59046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hlinkClick r:id="rId3" action="ppaction://hlinksldjump"/>
          </p:cNvPr>
          <p:cNvSpPr txBox="1"/>
          <p:nvPr/>
        </p:nvSpPr>
        <p:spPr>
          <a:xfrm>
            <a:off x="7668344" y="5013176"/>
            <a:ext cx="54694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››</a:t>
            </a:r>
            <a:r>
              <a:rPr lang="zh-CN" alt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返回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圆角矩形标注 5"/>
          <p:cNvSpPr/>
          <p:nvPr/>
        </p:nvSpPr>
        <p:spPr>
          <a:xfrm>
            <a:off x="7505550" y="5373216"/>
            <a:ext cx="1386930" cy="504056"/>
          </a:xfrm>
          <a:prstGeom prst="wedgeRoundRectCallout">
            <a:avLst>
              <a:gd name="adj1" fmla="val -24064"/>
              <a:gd name="adj2" fmla="val -77258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/>
              <a:t>返回到“区域资讯”页面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8688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庚我一起去滑雪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36" b="37279"/>
          <a:stretch/>
        </p:blipFill>
        <p:spPr>
          <a:xfrm>
            <a:off x="611560" y="803201"/>
            <a:ext cx="8196515" cy="43014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圆角矩形 4"/>
          <p:cNvSpPr/>
          <p:nvPr/>
        </p:nvSpPr>
        <p:spPr>
          <a:xfrm>
            <a:off x="1979712" y="800708"/>
            <a:ext cx="1080120" cy="2880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标注 5"/>
          <p:cNvSpPr/>
          <p:nvPr/>
        </p:nvSpPr>
        <p:spPr>
          <a:xfrm>
            <a:off x="2843808" y="216868"/>
            <a:ext cx="1080120" cy="360040"/>
          </a:xfrm>
          <a:prstGeom prst="wedgeRoundRectCallout">
            <a:avLst>
              <a:gd name="adj1" fmla="val -37448"/>
              <a:gd name="adj2" fmla="val 11692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区域资讯</a:t>
            </a:r>
            <a:endParaRPr lang="zh-CN" altLang="en-US" sz="14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0401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店铺展示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5" t="13469" r="3972" b="12381"/>
          <a:stretch/>
        </p:blipFill>
        <p:spPr>
          <a:xfrm>
            <a:off x="466532" y="620688"/>
            <a:ext cx="8065908" cy="50296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圆角矩形 2"/>
          <p:cNvSpPr/>
          <p:nvPr/>
        </p:nvSpPr>
        <p:spPr>
          <a:xfrm>
            <a:off x="611560" y="260648"/>
            <a:ext cx="1152128" cy="27874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修改前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04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</TotalTime>
  <Words>242</Words>
  <Application>Microsoft Office PowerPoint</Application>
  <PresentationFormat>全屏显示(4:3)</PresentationFormat>
  <Paragraphs>50</Paragraphs>
  <Slides>16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huinizhong</cp:lastModifiedBy>
  <cp:revision>28</cp:revision>
  <dcterms:modified xsi:type="dcterms:W3CDTF">2013-03-14T12:25:50Z</dcterms:modified>
</cp:coreProperties>
</file>

<file path=docProps/thumbnail.jpeg>
</file>